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274" r:id="rId3"/>
    <p:sldId id="433" r:id="rId4"/>
    <p:sldId id="475" r:id="rId5"/>
    <p:sldId id="476" r:id="rId6"/>
    <p:sldId id="477" r:id="rId7"/>
    <p:sldId id="474" r:id="rId8"/>
    <p:sldId id="465" r:id="rId9"/>
    <p:sldId id="467" r:id="rId10"/>
    <p:sldId id="469" r:id="rId11"/>
    <p:sldId id="468" r:id="rId12"/>
    <p:sldId id="470" r:id="rId13"/>
    <p:sldId id="471" r:id="rId14"/>
    <p:sldId id="473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Agenda" id="{073A7212-CA44-48E3-9D4E-B82EC484DFC3}">
          <p14:sldIdLst>
            <p14:sldId id="256"/>
            <p14:sldId id="274"/>
            <p14:sldId id="433"/>
            <p14:sldId id="475"/>
            <p14:sldId id="476"/>
            <p14:sldId id="477"/>
            <p14:sldId id="474"/>
            <p14:sldId id="465"/>
            <p14:sldId id="467"/>
            <p14:sldId id="469"/>
            <p14:sldId id="468"/>
            <p14:sldId id="470"/>
            <p14:sldId id="471"/>
            <p14:sldId id="47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5854" autoAdjust="0"/>
    <p:restoredTop sz="94660"/>
  </p:normalViewPr>
  <p:slideViewPr>
    <p:cSldViewPr snapToGrid="0">
      <p:cViewPr>
        <p:scale>
          <a:sx n="98" d="100"/>
          <a:sy n="98" d="100"/>
        </p:scale>
        <p:origin x="144" y="-4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4A9A3B-FF77-B44C-A173-BBF0E08F8FA4}" type="datetimeFigureOut">
              <a:rPr lang="en-US" smtClean="0"/>
              <a:t>10/6/20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5F353F-3B3B-834B-8DEF-0BAB777FFF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737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8AA109D-447D-4727-8589-8E83D00554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3F0BC21D-A35C-465E-A4FE-01E3020595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9BFD6D73-6750-4496-A005-FDC1CAE970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EB4E3-8379-4DB8-8DD3-EAF6CD07B56D}" type="datetimeFigureOut">
              <a:rPr lang="en-GB" smtClean="0"/>
              <a:t>06/10/2020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7C91AAC-E570-416A-AD4A-2E385DDC21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B7E9DC04-D490-4055-9718-C9CDDF21A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2B343-6A5C-4289-BD77-A4F92ABBCE4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06849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DB933E2-7E23-4C59-A82E-EC9F0802F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59E7297B-CDF4-499A-AF35-C2D3285CB2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54E559BC-A116-429C-9633-8281DDD44B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EB4E3-8379-4DB8-8DD3-EAF6CD07B56D}" type="datetimeFigureOut">
              <a:rPr lang="en-GB" smtClean="0"/>
              <a:t>06/10/2020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C3AF6192-17E5-42C1-A9C3-E7A4613DC3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0F52E3E6-4EFB-4B33-86C3-F2E2391157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2B343-6A5C-4289-BD77-A4F92ABBCE4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26408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6083C85D-99F7-4807-8663-00AAD9EF359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D0F19D49-A6C4-4D0A-A8C2-52E1685C45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3049359C-E3CC-433F-A8FE-08F7DE88AD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EB4E3-8379-4DB8-8DD3-EAF6CD07B56D}" type="datetimeFigureOut">
              <a:rPr lang="en-GB" smtClean="0"/>
              <a:t>06/10/2020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7E0242C6-B32D-4BF0-9C5D-F41452BB4B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D13A22AB-D9A1-4239-B71F-21A065C96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2B343-6A5C-4289-BD77-A4F92ABBCE4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81031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97D73BF-7612-4069-976F-C76400489B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E7472D5-855B-4EB1-B011-797A5869B5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3CDCCD58-1DEB-4A89-9892-30DF537047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EB4E3-8379-4DB8-8DD3-EAF6CD07B56D}" type="datetimeFigureOut">
              <a:rPr lang="en-GB" smtClean="0"/>
              <a:t>06/10/2020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5FF4D125-3BD4-4527-B600-3DE2949454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16F478B9-5BE0-4AE8-8C43-866F870AB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2B343-6A5C-4289-BD77-A4F92ABBCE4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1661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C2EC972-71D3-4E56-8B61-8EB0BBC503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532A03A6-9825-4EB4-BAA9-8A5711F671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413EF200-24DA-45C4-8470-5B607FA26C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EB4E3-8379-4DB8-8DD3-EAF6CD07B56D}" type="datetimeFigureOut">
              <a:rPr lang="en-GB" smtClean="0"/>
              <a:t>06/10/2020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11C4468C-0A32-423E-AAC5-044170B7E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D712569-0F39-4AA8-926E-9BCF32ACC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2B343-6A5C-4289-BD77-A4F92ABBCE4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39893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B48D1ED-122F-4B90-B5B7-EC3E994F8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F98F46C-509C-4ADD-B178-B177B8776E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73A770E4-C1FC-465C-96CA-A8EDDDF67D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4320CBC8-8DBC-4A45-AB94-71EBF0E7B8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EB4E3-8379-4DB8-8DD3-EAF6CD07B56D}" type="datetimeFigureOut">
              <a:rPr lang="en-GB" smtClean="0"/>
              <a:t>06/10/2020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DFEE6B47-174D-4C46-BD2E-9B2AB69B04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BC8E23E3-54E4-402C-8259-CD27CD68E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2B343-6A5C-4289-BD77-A4F92ABBCE4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16981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FA394A6-D77E-48F0-A6FF-4064F894AA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A05617A4-523D-4BD8-9470-FDBA8724AB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0E7E6251-4C2C-4E72-8A12-3FC35FA69E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2FF01473-8D99-4CF4-B17E-A0FC3C2B46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586C81A9-F3D4-4A10-BE94-16C00816D32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25139A82-B525-4E46-8C15-11B36A0755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EB4E3-8379-4DB8-8DD3-EAF6CD07B56D}" type="datetimeFigureOut">
              <a:rPr lang="en-GB" smtClean="0"/>
              <a:t>06/10/2020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965B45DF-B4FC-498A-BCE8-8820B19410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1D36D284-D828-402D-B81E-2872F90C7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2B343-6A5C-4289-BD77-A4F92ABBCE4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14615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CD580E1-C101-4AB7-B544-3715E732D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161E59EA-9F1B-4D4E-8FB1-B66A139FA7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EB4E3-8379-4DB8-8DD3-EAF6CD07B56D}" type="datetimeFigureOut">
              <a:rPr lang="en-GB" smtClean="0"/>
              <a:t>06/10/2020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786CAE61-C889-4485-AF6E-9E037F3C4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DA474003-C886-4718-80A7-B3606332E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2B343-6A5C-4289-BD77-A4F92ABBCE4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11717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41AE0B7F-9162-4DE2-9EAE-8E1FD289A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EB4E3-8379-4DB8-8DD3-EAF6CD07B56D}" type="datetimeFigureOut">
              <a:rPr lang="en-GB" smtClean="0"/>
              <a:t>06/10/2020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2632E57A-DD23-426A-92FA-60C3DEC9E6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79A433ED-44D0-4377-8767-63E0550B12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2B343-6A5C-4289-BD77-A4F92ABBCE4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48382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9AFBA21-B511-41EF-9FE3-22A2BBAE8A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30EF962-E22A-4760-833A-587E72E1E1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ACF47B79-393E-4323-BFDA-277DD694BD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7BA05D59-D31D-4F4D-8609-56603AED9D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EB4E3-8379-4DB8-8DD3-EAF6CD07B56D}" type="datetimeFigureOut">
              <a:rPr lang="en-GB" smtClean="0"/>
              <a:t>06/10/2020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069C2A10-3F52-4ED0-9BEA-CEC5512F09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8D1D20A0-6FB3-4E01-B7A5-2AEF5105D6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2B343-6A5C-4289-BD77-A4F92ABBCE4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76905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3398B7D-9C4B-4146-B460-1185C77967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F1D88E45-E1CB-4BF5-AD11-D063FE5BFD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90FC6ED0-B51A-4415-B215-6D2FE16547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593DD92F-8FF7-457B-A120-1DD482C1EE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EB4E3-8379-4DB8-8DD3-EAF6CD07B56D}" type="datetimeFigureOut">
              <a:rPr lang="en-GB" smtClean="0"/>
              <a:t>06/10/2020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79B466FF-018D-4D66-9094-1794C8F0D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C93C33D4-C469-4860-9B16-8F0361505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2B343-6A5C-4289-BD77-A4F92ABBCE4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05052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23D14340-4303-4E5C-A4CB-C2A6752AC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28AAE06B-56AB-4523-A207-C0861944A2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C8BF5B68-B9E7-44D1-A20B-40834225EE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CEB4E3-8379-4DB8-8DD3-EAF6CD07B56D}" type="datetimeFigureOut">
              <a:rPr lang="en-GB" smtClean="0"/>
              <a:t>06/10/2020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F218427A-C41A-479A-901B-F7EF1BE3EB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83FA87FA-EBC5-4D2F-8B87-0E5DB121DD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A2B343-6A5C-4289-BD77-A4F92ABBCE4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463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Relationship Id="rId3" Type="http://schemas.openxmlformats.org/officeDocument/2006/relationships/image" Target="../media/image3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4" Type="http://schemas.openxmlformats.org/officeDocument/2006/relationships/image" Target="../media/image6.tiff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xmlns="" id="{56007574-8052-4921-96DC-E750A92F8C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1680" y="1214438"/>
            <a:ext cx="9144000" cy="2387600"/>
          </a:xfrm>
        </p:spPr>
        <p:txBody>
          <a:bodyPr/>
          <a:lstStyle/>
          <a:p>
            <a:pPr algn="l"/>
            <a:r>
              <a:rPr lang="en-GB" dirty="0"/>
              <a:t>ZAS Academy</a:t>
            </a:r>
          </a:p>
        </p:txBody>
      </p:sp>
      <p:sp>
        <p:nvSpPr>
          <p:cNvPr id="17" name="Subtitle 16">
            <a:extLst>
              <a:ext uri="{FF2B5EF4-FFF2-40B4-BE49-F238E27FC236}">
                <a16:creationId xmlns:a16="http://schemas.microsoft.com/office/drawing/2014/main" xmlns="" id="{87984574-D3E8-4F5C-9F26-0CB9A34FA1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1680" y="3703638"/>
            <a:ext cx="9144000" cy="1655762"/>
          </a:xfrm>
        </p:spPr>
        <p:txBody>
          <a:bodyPr/>
          <a:lstStyle/>
          <a:p>
            <a:pPr algn="l"/>
            <a:r>
              <a:rPr lang="en-GB" dirty="0"/>
              <a:t>Python Curriculum for IOT &amp; AI</a:t>
            </a:r>
          </a:p>
        </p:txBody>
      </p:sp>
    </p:spTree>
    <p:extLst>
      <p:ext uri="{BB962C8B-B14F-4D97-AF65-F5344CB8AC3E}">
        <p14:creationId xmlns:p14="http://schemas.microsoft.com/office/powerpoint/2010/main" val="9945733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Servo Connections</a:t>
            </a:r>
            <a:endParaRPr lang="en-US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5567" y="462377"/>
            <a:ext cx="4378234" cy="6336623"/>
          </a:xfrm>
        </p:spPr>
      </p:pic>
    </p:spTree>
    <p:extLst>
      <p:ext uri="{BB962C8B-B14F-4D97-AF65-F5344CB8AC3E}">
        <p14:creationId xmlns:p14="http://schemas.microsoft.com/office/powerpoint/2010/main" val="21015981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Servo Code (</a:t>
            </a:r>
            <a:r>
              <a:rPr lang="en-US" b="1" dirty="0" err="1" smtClean="0"/>
              <a:t>servo.py</a:t>
            </a:r>
            <a:r>
              <a:rPr lang="en-US" b="1" dirty="0" smtClean="0"/>
              <a:t>)</a:t>
            </a:r>
            <a:endParaRPr lang="en-US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38688"/>
            <a:ext cx="5671615" cy="4351338"/>
          </a:xfrm>
          <a:ln>
            <a:solidFill>
              <a:schemeClr val="accent6">
                <a:lumMod val="75000"/>
              </a:schemeClr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9632" y="1998616"/>
            <a:ext cx="5603928" cy="3424011"/>
          </a:xfrm>
          <a:prstGeom prst="rect">
            <a:avLst/>
          </a:prstGeom>
          <a:ln>
            <a:solidFill>
              <a:schemeClr val="accent6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85556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Servo Code (</a:t>
            </a:r>
            <a:r>
              <a:rPr lang="en-US" b="1" dirty="0" err="1" smtClean="0"/>
              <a:t>servo_no_jitter.py</a:t>
            </a:r>
            <a:r>
              <a:rPr lang="en-US" b="1" dirty="0" smtClean="0"/>
              <a:t>), (</a:t>
            </a:r>
            <a:r>
              <a:rPr lang="en-US" b="1" dirty="0" err="1" smtClean="0"/>
              <a:t>servo_go_to_angle.py</a:t>
            </a:r>
            <a:r>
              <a:rPr lang="en-US" b="1" dirty="0" smtClean="0"/>
              <a:t>)</a:t>
            </a:r>
            <a:endParaRPr lang="en-US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38688"/>
            <a:ext cx="5671615" cy="4351338"/>
          </a:xfrm>
          <a:ln>
            <a:solidFill>
              <a:schemeClr val="accent6">
                <a:lumMod val="75000"/>
              </a:schemeClr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9632" y="1998616"/>
            <a:ext cx="5603928" cy="3424011"/>
          </a:xfrm>
          <a:prstGeom prst="rect">
            <a:avLst/>
          </a:prstGeom>
          <a:ln>
            <a:solidFill>
              <a:schemeClr val="accent6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5082295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Servo Code (with library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9440" y="931899"/>
            <a:ext cx="4734197" cy="5554172"/>
          </a:xfrm>
          <a:prstGeom prst="rect">
            <a:avLst/>
          </a:prstGeom>
          <a:ln>
            <a:solidFill>
              <a:schemeClr val="accent6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1481618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Servo_with_library_2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65125"/>
            <a:ext cx="5758543" cy="435133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892110"/>
            <a:ext cx="5200106" cy="1349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5490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xmlns="" id="{56007574-8052-4921-96DC-E750A92F8C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9280" y="533718"/>
            <a:ext cx="9144000" cy="583882"/>
          </a:xfrm>
        </p:spPr>
        <p:txBody>
          <a:bodyPr>
            <a:normAutofit fontScale="90000"/>
          </a:bodyPr>
          <a:lstStyle/>
          <a:p>
            <a:pPr algn="l"/>
            <a:r>
              <a:rPr lang="en-GB" sz="4000" b="1" dirty="0" smtClean="0"/>
              <a:t>Day5 </a:t>
            </a:r>
            <a:r>
              <a:rPr lang="en-GB" sz="4000" b="1" dirty="0"/>
              <a:t>- Agenda</a:t>
            </a:r>
          </a:p>
        </p:txBody>
      </p:sp>
      <p:sp>
        <p:nvSpPr>
          <p:cNvPr id="17" name="Subtitle 16">
            <a:extLst>
              <a:ext uri="{FF2B5EF4-FFF2-40B4-BE49-F238E27FC236}">
                <a16:creationId xmlns:a16="http://schemas.microsoft.com/office/drawing/2014/main" xmlns="" id="{87984574-D3E8-4F5C-9F26-0CB9A34FA1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9280" y="1661478"/>
            <a:ext cx="9144000" cy="3885882"/>
          </a:xfrm>
        </p:spPr>
        <p:txBody>
          <a:bodyPr>
            <a:noAutofit/>
          </a:bodyPr>
          <a:lstStyle/>
          <a:p>
            <a:pPr algn="l"/>
            <a:r>
              <a:rPr lang="en-GB" sz="2000" b="1" u="sng" dirty="0">
                <a:solidFill>
                  <a:srgbClr val="FF0000"/>
                </a:solidFill>
              </a:rPr>
              <a:t>Day </a:t>
            </a:r>
            <a:r>
              <a:rPr lang="en-GB" sz="2000" b="1" u="sng" dirty="0" smtClean="0">
                <a:solidFill>
                  <a:srgbClr val="FF0000"/>
                </a:solidFill>
              </a:rPr>
              <a:t>8</a:t>
            </a:r>
            <a:endParaRPr lang="en-GB" sz="2000" b="1" u="sng" dirty="0">
              <a:solidFill>
                <a:srgbClr val="FF0000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sz="2000" dirty="0" err="1" smtClean="0"/>
              <a:t>Blynking</a:t>
            </a:r>
            <a:r>
              <a:rPr lang="en-GB" sz="2000" dirty="0" smtClean="0"/>
              <a:t> LED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sz="2000" dirty="0" smtClean="0"/>
              <a:t>Touch sensor</a:t>
            </a:r>
            <a:endParaRPr lang="en-GB" sz="20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sz="2000" dirty="0" smtClean="0"/>
              <a:t>DHT11 sensor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sz="2000" dirty="0" smtClean="0"/>
              <a:t>Touch sensor Email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sz="2000" dirty="0" smtClean="0"/>
              <a:t> Ultrasonic sensor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sz="2000" dirty="0" smtClean="0"/>
              <a:t>Servo Motor</a:t>
            </a:r>
            <a:endParaRPr lang="en-GB" sz="20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GB" sz="20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3507577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0383" y="1452634"/>
            <a:ext cx="8388919" cy="4724329"/>
          </a:xfr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Pi </a:t>
            </a:r>
            <a:r>
              <a:rPr lang="en-US" b="1" smtClean="0"/>
              <a:t>Pin Diagram</a:t>
            </a:r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2975594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Switch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3675" y="1738313"/>
            <a:ext cx="4438650" cy="44386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947" y="2000250"/>
            <a:ext cx="5892053" cy="455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6784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LED, Battery and Switch</a:t>
            </a:r>
            <a:endParaRPr lang="en-US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8935" y="1934807"/>
            <a:ext cx="1172329" cy="210493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6961" y="4494209"/>
            <a:ext cx="2155209" cy="215520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6636" y="1585406"/>
            <a:ext cx="2496403" cy="262306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19354" y="2833608"/>
            <a:ext cx="18015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Long leg - positive</a:t>
            </a:r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193576" y="2938889"/>
            <a:ext cx="17742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Short leg - Negative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878472" y="5732060"/>
            <a:ext cx="8576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Positve</a:t>
            </a:r>
            <a:endParaRPr lang="en-US" dirty="0"/>
          </a:p>
        </p:txBody>
      </p:sp>
      <p:sp>
        <p:nvSpPr>
          <p:cNvPr id="15" name="Freeform 14"/>
          <p:cNvSpPr/>
          <p:nvPr/>
        </p:nvSpPr>
        <p:spPr>
          <a:xfrm>
            <a:off x="1930152" y="3517237"/>
            <a:ext cx="3035255" cy="2442949"/>
          </a:xfrm>
          <a:custGeom>
            <a:avLst/>
            <a:gdLst>
              <a:gd name="connsiteX0" fmla="*/ 278407 w 3035255"/>
              <a:gd name="connsiteY0" fmla="*/ 0 h 2442949"/>
              <a:gd name="connsiteX1" fmla="*/ 223816 w 3035255"/>
              <a:gd name="connsiteY1" fmla="*/ 13648 h 2442949"/>
              <a:gd name="connsiteX2" fmla="*/ 182872 w 3035255"/>
              <a:gd name="connsiteY2" fmla="*/ 40943 h 2442949"/>
              <a:gd name="connsiteX3" fmla="*/ 141929 w 3035255"/>
              <a:gd name="connsiteY3" fmla="*/ 54591 h 2442949"/>
              <a:gd name="connsiteX4" fmla="*/ 87338 w 3035255"/>
              <a:gd name="connsiteY4" fmla="*/ 136477 h 2442949"/>
              <a:gd name="connsiteX5" fmla="*/ 73690 w 3035255"/>
              <a:gd name="connsiteY5" fmla="*/ 177421 h 2442949"/>
              <a:gd name="connsiteX6" fmla="*/ 46395 w 3035255"/>
              <a:gd name="connsiteY6" fmla="*/ 218364 h 2442949"/>
              <a:gd name="connsiteX7" fmla="*/ 19099 w 3035255"/>
              <a:gd name="connsiteY7" fmla="*/ 300251 h 2442949"/>
              <a:gd name="connsiteX8" fmla="*/ 19099 w 3035255"/>
              <a:gd name="connsiteY8" fmla="*/ 655092 h 2442949"/>
              <a:gd name="connsiteX9" fmla="*/ 46395 w 3035255"/>
              <a:gd name="connsiteY9" fmla="*/ 764274 h 2442949"/>
              <a:gd name="connsiteX10" fmla="*/ 73690 w 3035255"/>
              <a:gd name="connsiteY10" fmla="*/ 846161 h 2442949"/>
              <a:gd name="connsiteX11" fmla="*/ 114634 w 3035255"/>
              <a:gd name="connsiteY11" fmla="*/ 1037230 h 2442949"/>
              <a:gd name="connsiteX12" fmla="*/ 141929 w 3035255"/>
              <a:gd name="connsiteY12" fmla="*/ 1078173 h 2442949"/>
              <a:gd name="connsiteX13" fmla="*/ 169225 w 3035255"/>
              <a:gd name="connsiteY13" fmla="*/ 1160059 h 2442949"/>
              <a:gd name="connsiteX14" fmla="*/ 210168 w 3035255"/>
              <a:gd name="connsiteY14" fmla="*/ 1241946 h 2442949"/>
              <a:gd name="connsiteX15" fmla="*/ 237464 w 3035255"/>
              <a:gd name="connsiteY15" fmla="*/ 1282889 h 2442949"/>
              <a:gd name="connsiteX16" fmla="*/ 251111 w 3035255"/>
              <a:gd name="connsiteY16" fmla="*/ 1323833 h 2442949"/>
              <a:gd name="connsiteX17" fmla="*/ 332998 w 3035255"/>
              <a:gd name="connsiteY17" fmla="*/ 1446662 h 2442949"/>
              <a:gd name="connsiteX18" fmla="*/ 387589 w 3035255"/>
              <a:gd name="connsiteY18" fmla="*/ 1528549 h 2442949"/>
              <a:gd name="connsiteX19" fmla="*/ 428532 w 3035255"/>
              <a:gd name="connsiteY19" fmla="*/ 1569492 h 2442949"/>
              <a:gd name="connsiteX20" fmla="*/ 483123 w 3035255"/>
              <a:gd name="connsiteY20" fmla="*/ 1651379 h 2442949"/>
              <a:gd name="connsiteX21" fmla="*/ 524066 w 3035255"/>
              <a:gd name="connsiteY21" fmla="*/ 1692322 h 2442949"/>
              <a:gd name="connsiteX22" fmla="*/ 551362 w 3035255"/>
              <a:gd name="connsiteY22" fmla="*/ 1733265 h 2442949"/>
              <a:gd name="connsiteX23" fmla="*/ 592305 w 3035255"/>
              <a:gd name="connsiteY23" fmla="*/ 1760561 h 2442949"/>
              <a:gd name="connsiteX24" fmla="*/ 715135 w 3035255"/>
              <a:gd name="connsiteY24" fmla="*/ 1869743 h 2442949"/>
              <a:gd name="connsiteX25" fmla="*/ 742431 w 3035255"/>
              <a:gd name="connsiteY25" fmla="*/ 1910686 h 2442949"/>
              <a:gd name="connsiteX26" fmla="*/ 824317 w 3035255"/>
              <a:gd name="connsiteY26" fmla="*/ 1965277 h 2442949"/>
              <a:gd name="connsiteX27" fmla="*/ 851613 w 3035255"/>
              <a:gd name="connsiteY27" fmla="*/ 2006221 h 2442949"/>
              <a:gd name="connsiteX28" fmla="*/ 892556 w 3035255"/>
              <a:gd name="connsiteY28" fmla="*/ 2019868 h 2442949"/>
              <a:gd name="connsiteX29" fmla="*/ 974443 w 3035255"/>
              <a:gd name="connsiteY29" fmla="*/ 2074459 h 2442949"/>
              <a:gd name="connsiteX30" fmla="*/ 1015386 w 3035255"/>
              <a:gd name="connsiteY30" fmla="*/ 2101755 h 2442949"/>
              <a:gd name="connsiteX31" fmla="*/ 1056329 w 3035255"/>
              <a:gd name="connsiteY31" fmla="*/ 2142698 h 2442949"/>
              <a:gd name="connsiteX32" fmla="*/ 1083625 w 3035255"/>
              <a:gd name="connsiteY32" fmla="*/ 2183642 h 2442949"/>
              <a:gd name="connsiteX33" fmla="*/ 1124568 w 3035255"/>
              <a:gd name="connsiteY33" fmla="*/ 2197289 h 2442949"/>
              <a:gd name="connsiteX34" fmla="*/ 1206455 w 3035255"/>
              <a:gd name="connsiteY34" fmla="*/ 2251880 h 2442949"/>
              <a:gd name="connsiteX35" fmla="*/ 1288341 w 3035255"/>
              <a:gd name="connsiteY35" fmla="*/ 2306471 h 2442949"/>
              <a:gd name="connsiteX36" fmla="*/ 1329284 w 3035255"/>
              <a:gd name="connsiteY36" fmla="*/ 2320119 h 2442949"/>
              <a:gd name="connsiteX37" fmla="*/ 1506705 w 3035255"/>
              <a:gd name="connsiteY37" fmla="*/ 2361062 h 2442949"/>
              <a:gd name="connsiteX38" fmla="*/ 1629535 w 3035255"/>
              <a:gd name="connsiteY38" fmla="*/ 2402006 h 2442949"/>
              <a:gd name="connsiteX39" fmla="*/ 1670478 w 3035255"/>
              <a:gd name="connsiteY39" fmla="*/ 2415653 h 2442949"/>
              <a:gd name="connsiteX40" fmla="*/ 1861547 w 3035255"/>
              <a:gd name="connsiteY40" fmla="*/ 2442949 h 2442949"/>
              <a:gd name="connsiteX41" fmla="*/ 2325571 w 3035255"/>
              <a:gd name="connsiteY41" fmla="*/ 2429301 h 2442949"/>
              <a:gd name="connsiteX42" fmla="*/ 2516640 w 3035255"/>
              <a:gd name="connsiteY42" fmla="*/ 2374710 h 2442949"/>
              <a:gd name="connsiteX43" fmla="*/ 2598526 w 3035255"/>
              <a:gd name="connsiteY43" fmla="*/ 2320119 h 2442949"/>
              <a:gd name="connsiteX44" fmla="*/ 2639469 w 3035255"/>
              <a:gd name="connsiteY44" fmla="*/ 2306471 h 2442949"/>
              <a:gd name="connsiteX45" fmla="*/ 2721356 w 3035255"/>
              <a:gd name="connsiteY45" fmla="*/ 2251880 h 2442949"/>
              <a:gd name="connsiteX46" fmla="*/ 2803243 w 3035255"/>
              <a:gd name="connsiteY46" fmla="*/ 2197289 h 2442949"/>
              <a:gd name="connsiteX47" fmla="*/ 2885129 w 3035255"/>
              <a:gd name="connsiteY47" fmla="*/ 2142698 h 2442949"/>
              <a:gd name="connsiteX48" fmla="*/ 2926072 w 3035255"/>
              <a:gd name="connsiteY48" fmla="*/ 2115403 h 2442949"/>
              <a:gd name="connsiteX49" fmla="*/ 2967016 w 3035255"/>
              <a:gd name="connsiteY49" fmla="*/ 2101755 h 2442949"/>
              <a:gd name="connsiteX50" fmla="*/ 3035255 w 3035255"/>
              <a:gd name="connsiteY50" fmla="*/ 2047164 h 2442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3035255" h="2442949">
                <a:moveTo>
                  <a:pt x="278407" y="0"/>
                </a:moveTo>
                <a:cubicBezTo>
                  <a:pt x="260210" y="4549"/>
                  <a:pt x="241056" y="6259"/>
                  <a:pt x="223816" y="13648"/>
                </a:cubicBezTo>
                <a:cubicBezTo>
                  <a:pt x="208740" y="20109"/>
                  <a:pt x="197543" y="33608"/>
                  <a:pt x="182872" y="40943"/>
                </a:cubicBezTo>
                <a:cubicBezTo>
                  <a:pt x="170005" y="47377"/>
                  <a:pt x="155577" y="50042"/>
                  <a:pt x="141929" y="54591"/>
                </a:cubicBezTo>
                <a:cubicBezTo>
                  <a:pt x="123732" y="81886"/>
                  <a:pt x="97712" y="105355"/>
                  <a:pt x="87338" y="136477"/>
                </a:cubicBezTo>
                <a:cubicBezTo>
                  <a:pt x="82789" y="150125"/>
                  <a:pt x="80124" y="164554"/>
                  <a:pt x="73690" y="177421"/>
                </a:cubicBezTo>
                <a:cubicBezTo>
                  <a:pt x="66355" y="192092"/>
                  <a:pt x="53057" y="203375"/>
                  <a:pt x="46395" y="218364"/>
                </a:cubicBezTo>
                <a:cubicBezTo>
                  <a:pt x="34710" y="244656"/>
                  <a:pt x="19099" y="300251"/>
                  <a:pt x="19099" y="300251"/>
                </a:cubicBezTo>
                <a:cubicBezTo>
                  <a:pt x="-6348" y="452940"/>
                  <a:pt x="-6385" y="417236"/>
                  <a:pt x="19099" y="655092"/>
                </a:cubicBezTo>
                <a:cubicBezTo>
                  <a:pt x="23095" y="692393"/>
                  <a:pt x="34532" y="728685"/>
                  <a:pt x="46395" y="764274"/>
                </a:cubicBezTo>
                <a:lnTo>
                  <a:pt x="73690" y="846161"/>
                </a:lnTo>
                <a:cubicBezTo>
                  <a:pt x="79465" y="892362"/>
                  <a:pt x="84715" y="992351"/>
                  <a:pt x="114634" y="1037230"/>
                </a:cubicBezTo>
                <a:cubicBezTo>
                  <a:pt x="123732" y="1050878"/>
                  <a:pt x="135267" y="1063184"/>
                  <a:pt x="141929" y="1078173"/>
                </a:cubicBezTo>
                <a:cubicBezTo>
                  <a:pt x="153614" y="1104465"/>
                  <a:pt x="153266" y="1136119"/>
                  <a:pt x="169225" y="1160059"/>
                </a:cubicBezTo>
                <a:cubicBezTo>
                  <a:pt x="247459" y="1277414"/>
                  <a:pt x="153656" y="1128924"/>
                  <a:pt x="210168" y="1241946"/>
                </a:cubicBezTo>
                <a:cubicBezTo>
                  <a:pt x="217504" y="1256617"/>
                  <a:pt x="228365" y="1269241"/>
                  <a:pt x="237464" y="1282889"/>
                </a:cubicBezTo>
                <a:cubicBezTo>
                  <a:pt x="242013" y="1296537"/>
                  <a:pt x="244125" y="1311257"/>
                  <a:pt x="251111" y="1323833"/>
                </a:cubicBezTo>
                <a:cubicBezTo>
                  <a:pt x="251121" y="1323851"/>
                  <a:pt x="319345" y="1426182"/>
                  <a:pt x="332998" y="1446662"/>
                </a:cubicBezTo>
                <a:cubicBezTo>
                  <a:pt x="333003" y="1446670"/>
                  <a:pt x="387582" y="1528542"/>
                  <a:pt x="387589" y="1528549"/>
                </a:cubicBezTo>
                <a:cubicBezTo>
                  <a:pt x="401237" y="1542197"/>
                  <a:pt x="416683" y="1554257"/>
                  <a:pt x="428532" y="1569492"/>
                </a:cubicBezTo>
                <a:cubicBezTo>
                  <a:pt x="448672" y="1595387"/>
                  <a:pt x="459926" y="1628182"/>
                  <a:pt x="483123" y="1651379"/>
                </a:cubicBezTo>
                <a:cubicBezTo>
                  <a:pt x="496771" y="1665027"/>
                  <a:pt x="511710" y="1677495"/>
                  <a:pt x="524066" y="1692322"/>
                </a:cubicBezTo>
                <a:cubicBezTo>
                  <a:pt x="534567" y="1704923"/>
                  <a:pt x="539764" y="1721667"/>
                  <a:pt x="551362" y="1733265"/>
                </a:cubicBezTo>
                <a:cubicBezTo>
                  <a:pt x="562960" y="1744863"/>
                  <a:pt x="580046" y="1749664"/>
                  <a:pt x="592305" y="1760561"/>
                </a:cubicBezTo>
                <a:cubicBezTo>
                  <a:pt x="732527" y="1885204"/>
                  <a:pt x="622214" y="1807796"/>
                  <a:pt x="715135" y="1869743"/>
                </a:cubicBezTo>
                <a:cubicBezTo>
                  <a:pt x="724234" y="1883391"/>
                  <a:pt x="730087" y="1899885"/>
                  <a:pt x="742431" y="1910686"/>
                </a:cubicBezTo>
                <a:cubicBezTo>
                  <a:pt x="767119" y="1932288"/>
                  <a:pt x="824317" y="1965277"/>
                  <a:pt x="824317" y="1965277"/>
                </a:cubicBezTo>
                <a:cubicBezTo>
                  <a:pt x="833416" y="1978925"/>
                  <a:pt x="838805" y="1995974"/>
                  <a:pt x="851613" y="2006221"/>
                </a:cubicBezTo>
                <a:cubicBezTo>
                  <a:pt x="862846" y="2015208"/>
                  <a:pt x="879980" y="2012882"/>
                  <a:pt x="892556" y="2019868"/>
                </a:cubicBezTo>
                <a:cubicBezTo>
                  <a:pt x="921233" y="2035799"/>
                  <a:pt x="947147" y="2056262"/>
                  <a:pt x="974443" y="2074459"/>
                </a:cubicBezTo>
                <a:cubicBezTo>
                  <a:pt x="988091" y="2083558"/>
                  <a:pt x="1003788" y="2090157"/>
                  <a:pt x="1015386" y="2101755"/>
                </a:cubicBezTo>
                <a:cubicBezTo>
                  <a:pt x="1029034" y="2115403"/>
                  <a:pt x="1043973" y="2127871"/>
                  <a:pt x="1056329" y="2142698"/>
                </a:cubicBezTo>
                <a:cubicBezTo>
                  <a:pt x="1066830" y="2155299"/>
                  <a:pt x="1070817" y="2173395"/>
                  <a:pt x="1083625" y="2183642"/>
                </a:cubicBezTo>
                <a:cubicBezTo>
                  <a:pt x="1094858" y="2192629"/>
                  <a:pt x="1110920" y="2192740"/>
                  <a:pt x="1124568" y="2197289"/>
                </a:cubicBezTo>
                <a:cubicBezTo>
                  <a:pt x="1215433" y="2288156"/>
                  <a:pt x="1117573" y="2202502"/>
                  <a:pt x="1206455" y="2251880"/>
                </a:cubicBezTo>
                <a:cubicBezTo>
                  <a:pt x="1235132" y="2267811"/>
                  <a:pt x="1257220" y="2296097"/>
                  <a:pt x="1288341" y="2306471"/>
                </a:cubicBezTo>
                <a:cubicBezTo>
                  <a:pt x="1301989" y="2311020"/>
                  <a:pt x="1315328" y="2316630"/>
                  <a:pt x="1329284" y="2320119"/>
                </a:cubicBezTo>
                <a:cubicBezTo>
                  <a:pt x="1415889" y="2341771"/>
                  <a:pt x="1404808" y="2327096"/>
                  <a:pt x="1506705" y="2361062"/>
                </a:cubicBezTo>
                <a:lnTo>
                  <a:pt x="1629535" y="2402006"/>
                </a:lnTo>
                <a:cubicBezTo>
                  <a:pt x="1643183" y="2406555"/>
                  <a:pt x="1656203" y="2413869"/>
                  <a:pt x="1670478" y="2415653"/>
                </a:cubicBezTo>
                <a:cubicBezTo>
                  <a:pt x="1807119" y="2432733"/>
                  <a:pt x="1743482" y="2423271"/>
                  <a:pt x="1861547" y="2442949"/>
                </a:cubicBezTo>
                <a:cubicBezTo>
                  <a:pt x="2016222" y="2438400"/>
                  <a:pt x="2171223" y="2440326"/>
                  <a:pt x="2325571" y="2429301"/>
                </a:cubicBezTo>
                <a:cubicBezTo>
                  <a:pt x="2335765" y="2428573"/>
                  <a:pt x="2496494" y="2388141"/>
                  <a:pt x="2516640" y="2374710"/>
                </a:cubicBezTo>
                <a:cubicBezTo>
                  <a:pt x="2543935" y="2356513"/>
                  <a:pt x="2567405" y="2330493"/>
                  <a:pt x="2598526" y="2320119"/>
                </a:cubicBezTo>
                <a:cubicBezTo>
                  <a:pt x="2612174" y="2315570"/>
                  <a:pt x="2626893" y="2313457"/>
                  <a:pt x="2639469" y="2306471"/>
                </a:cubicBezTo>
                <a:cubicBezTo>
                  <a:pt x="2668146" y="2290539"/>
                  <a:pt x="2694060" y="2270077"/>
                  <a:pt x="2721356" y="2251880"/>
                </a:cubicBezTo>
                <a:lnTo>
                  <a:pt x="2803243" y="2197289"/>
                </a:lnTo>
                <a:lnTo>
                  <a:pt x="2885129" y="2142698"/>
                </a:lnTo>
                <a:cubicBezTo>
                  <a:pt x="2898777" y="2133600"/>
                  <a:pt x="2910511" y="2120590"/>
                  <a:pt x="2926072" y="2115403"/>
                </a:cubicBezTo>
                <a:lnTo>
                  <a:pt x="2967016" y="2101755"/>
                </a:lnTo>
                <a:cubicBezTo>
                  <a:pt x="3018665" y="2067321"/>
                  <a:pt x="2996360" y="2086057"/>
                  <a:pt x="3035255" y="2047164"/>
                </a:cubicBezTo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5"/>
          <p:cNvSpPr/>
          <p:nvPr/>
        </p:nvSpPr>
        <p:spPr>
          <a:xfrm rot="20338762">
            <a:off x="5241175" y="3755610"/>
            <a:ext cx="395774" cy="1551803"/>
          </a:xfrm>
          <a:custGeom>
            <a:avLst/>
            <a:gdLst>
              <a:gd name="connsiteX0" fmla="*/ 0 w 2456597"/>
              <a:gd name="connsiteY0" fmla="*/ 2538484 h 2552131"/>
              <a:gd name="connsiteX1" fmla="*/ 54591 w 2456597"/>
              <a:gd name="connsiteY1" fmla="*/ 2552131 h 2552131"/>
              <a:gd name="connsiteX2" fmla="*/ 259307 w 2456597"/>
              <a:gd name="connsiteY2" fmla="*/ 2538484 h 2552131"/>
              <a:gd name="connsiteX3" fmla="*/ 382137 w 2456597"/>
              <a:gd name="connsiteY3" fmla="*/ 2511188 h 2552131"/>
              <a:gd name="connsiteX4" fmla="*/ 423080 w 2456597"/>
              <a:gd name="connsiteY4" fmla="*/ 2497540 h 2552131"/>
              <a:gd name="connsiteX5" fmla="*/ 586853 w 2456597"/>
              <a:gd name="connsiteY5" fmla="*/ 2470245 h 2552131"/>
              <a:gd name="connsiteX6" fmla="*/ 682388 w 2456597"/>
              <a:gd name="connsiteY6" fmla="*/ 2442949 h 2552131"/>
              <a:gd name="connsiteX7" fmla="*/ 750627 w 2456597"/>
              <a:gd name="connsiteY7" fmla="*/ 2429302 h 2552131"/>
              <a:gd name="connsiteX8" fmla="*/ 873456 w 2456597"/>
              <a:gd name="connsiteY8" fmla="*/ 2388358 h 2552131"/>
              <a:gd name="connsiteX9" fmla="*/ 955343 w 2456597"/>
              <a:gd name="connsiteY9" fmla="*/ 2361063 h 2552131"/>
              <a:gd name="connsiteX10" fmla="*/ 996286 w 2456597"/>
              <a:gd name="connsiteY10" fmla="*/ 2333767 h 2552131"/>
              <a:gd name="connsiteX11" fmla="*/ 1078173 w 2456597"/>
              <a:gd name="connsiteY11" fmla="*/ 2306472 h 2552131"/>
              <a:gd name="connsiteX12" fmla="*/ 1119116 w 2456597"/>
              <a:gd name="connsiteY12" fmla="*/ 2292824 h 2552131"/>
              <a:gd name="connsiteX13" fmla="*/ 1201003 w 2456597"/>
              <a:gd name="connsiteY13" fmla="*/ 2265528 h 2552131"/>
              <a:gd name="connsiteX14" fmla="*/ 1364776 w 2456597"/>
              <a:gd name="connsiteY14" fmla="*/ 2238233 h 2552131"/>
              <a:gd name="connsiteX15" fmla="*/ 1555844 w 2456597"/>
              <a:gd name="connsiteY15" fmla="*/ 2183642 h 2552131"/>
              <a:gd name="connsiteX16" fmla="*/ 1637731 w 2456597"/>
              <a:gd name="connsiteY16" fmla="*/ 2156346 h 2552131"/>
              <a:gd name="connsiteX17" fmla="*/ 1678674 w 2456597"/>
              <a:gd name="connsiteY17" fmla="*/ 2129051 h 2552131"/>
              <a:gd name="connsiteX18" fmla="*/ 1719618 w 2456597"/>
              <a:gd name="connsiteY18" fmla="*/ 2115403 h 2552131"/>
              <a:gd name="connsiteX19" fmla="*/ 1842447 w 2456597"/>
              <a:gd name="connsiteY19" fmla="*/ 2033516 h 2552131"/>
              <a:gd name="connsiteX20" fmla="*/ 1883391 w 2456597"/>
              <a:gd name="connsiteY20" fmla="*/ 2006221 h 2552131"/>
              <a:gd name="connsiteX21" fmla="*/ 1924334 w 2456597"/>
              <a:gd name="connsiteY21" fmla="*/ 1992573 h 2552131"/>
              <a:gd name="connsiteX22" fmla="*/ 2006221 w 2456597"/>
              <a:gd name="connsiteY22" fmla="*/ 1937982 h 2552131"/>
              <a:gd name="connsiteX23" fmla="*/ 2088107 w 2456597"/>
              <a:gd name="connsiteY23" fmla="*/ 1910687 h 2552131"/>
              <a:gd name="connsiteX24" fmla="*/ 2129050 w 2456597"/>
              <a:gd name="connsiteY24" fmla="*/ 1883391 h 2552131"/>
              <a:gd name="connsiteX25" fmla="*/ 2210937 w 2456597"/>
              <a:gd name="connsiteY25" fmla="*/ 1719618 h 2552131"/>
              <a:gd name="connsiteX26" fmla="*/ 2238232 w 2456597"/>
              <a:gd name="connsiteY26" fmla="*/ 1637731 h 2552131"/>
              <a:gd name="connsiteX27" fmla="*/ 2265528 w 2456597"/>
              <a:gd name="connsiteY27" fmla="*/ 1514902 h 2552131"/>
              <a:gd name="connsiteX28" fmla="*/ 2279176 w 2456597"/>
              <a:gd name="connsiteY28" fmla="*/ 1323833 h 2552131"/>
              <a:gd name="connsiteX29" fmla="*/ 2292824 w 2456597"/>
              <a:gd name="connsiteY29" fmla="*/ 1241946 h 2552131"/>
              <a:gd name="connsiteX30" fmla="*/ 2320119 w 2456597"/>
              <a:gd name="connsiteY30" fmla="*/ 1119116 h 2552131"/>
              <a:gd name="connsiteX31" fmla="*/ 2333767 w 2456597"/>
              <a:gd name="connsiteY31" fmla="*/ 1078173 h 2552131"/>
              <a:gd name="connsiteX32" fmla="*/ 2374710 w 2456597"/>
              <a:gd name="connsiteY32" fmla="*/ 941696 h 2552131"/>
              <a:gd name="connsiteX33" fmla="*/ 2388358 w 2456597"/>
              <a:gd name="connsiteY33" fmla="*/ 900752 h 2552131"/>
              <a:gd name="connsiteX34" fmla="*/ 2402006 w 2456597"/>
              <a:gd name="connsiteY34" fmla="*/ 777922 h 2552131"/>
              <a:gd name="connsiteX35" fmla="*/ 2415653 w 2456597"/>
              <a:gd name="connsiteY35" fmla="*/ 709684 h 2552131"/>
              <a:gd name="connsiteX36" fmla="*/ 2429301 w 2456597"/>
              <a:gd name="connsiteY36" fmla="*/ 614149 h 2552131"/>
              <a:gd name="connsiteX37" fmla="*/ 2456597 w 2456597"/>
              <a:gd name="connsiteY37" fmla="*/ 423081 h 2552131"/>
              <a:gd name="connsiteX38" fmla="*/ 2442949 w 2456597"/>
              <a:gd name="connsiteY38" fmla="*/ 122830 h 2552131"/>
              <a:gd name="connsiteX39" fmla="*/ 2429301 w 2456597"/>
              <a:gd name="connsiteY39" fmla="*/ 81887 h 2552131"/>
              <a:gd name="connsiteX40" fmla="*/ 2388358 w 2456597"/>
              <a:gd name="connsiteY40" fmla="*/ 68239 h 2552131"/>
              <a:gd name="connsiteX41" fmla="*/ 2347415 w 2456597"/>
              <a:gd name="connsiteY41" fmla="*/ 40943 h 2552131"/>
              <a:gd name="connsiteX42" fmla="*/ 2251880 w 2456597"/>
              <a:gd name="connsiteY42" fmla="*/ 0 h 2552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2456597" h="2552131">
                <a:moveTo>
                  <a:pt x="0" y="2538484"/>
                </a:moveTo>
                <a:cubicBezTo>
                  <a:pt x="18197" y="2543033"/>
                  <a:pt x="35834" y="2552131"/>
                  <a:pt x="54591" y="2552131"/>
                </a:cubicBezTo>
                <a:cubicBezTo>
                  <a:pt x="122981" y="2552131"/>
                  <a:pt x="191256" y="2545289"/>
                  <a:pt x="259307" y="2538484"/>
                </a:cubicBezTo>
                <a:cubicBezTo>
                  <a:pt x="280955" y="2536319"/>
                  <a:pt x="357588" y="2518202"/>
                  <a:pt x="382137" y="2511188"/>
                </a:cubicBezTo>
                <a:cubicBezTo>
                  <a:pt x="395969" y="2507236"/>
                  <a:pt x="409124" y="2501029"/>
                  <a:pt x="423080" y="2497540"/>
                </a:cubicBezTo>
                <a:cubicBezTo>
                  <a:pt x="476287" y="2484238"/>
                  <a:pt x="532943" y="2477947"/>
                  <a:pt x="586853" y="2470245"/>
                </a:cubicBezTo>
                <a:cubicBezTo>
                  <a:pt x="632444" y="2455048"/>
                  <a:pt x="630982" y="2454372"/>
                  <a:pt x="682388" y="2442949"/>
                </a:cubicBezTo>
                <a:cubicBezTo>
                  <a:pt x="705032" y="2437917"/>
                  <a:pt x="728248" y="2435405"/>
                  <a:pt x="750627" y="2429302"/>
                </a:cubicBezTo>
                <a:cubicBezTo>
                  <a:pt x="750638" y="2429299"/>
                  <a:pt x="852979" y="2395184"/>
                  <a:pt x="873456" y="2388358"/>
                </a:cubicBezTo>
                <a:cubicBezTo>
                  <a:pt x="873461" y="2388356"/>
                  <a:pt x="955338" y="2361067"/>
                  <a:pt x="955343" y="2361063"/>
                </a:cubicBezTo>
                <a:cubicBezTo>
                  <a:pt x="968991" y="2351964"/>
                  <a:pt x="981297" y="2340429"/>
                  <a:pt x="996286" y="2333767"/>
                </a:cubicBezTo>
                <a:cubicBezTo>
                  <a:pt x="1022578" y="2322082"/>
                  <a:pt x="1050877" y="2315570"/>
                  <a:pt x="1078173" y="2306472"/>
                </a:cubicBezTo>
                <a:lnTo>
                  <a:pt x="1119116" y="2292824"/>
                </a:lnTo>
                <a:lnTo>
                  <a:pt x="1201003" y="2265528"/>
                </a:lnTo>
                <a:cubicBezTo>
                  <a:pt x="1255594" y="2256430"/>
                  <a:pt x="1311085" y="2251656"/>
                  <a:pt x="1364776" y="2238233"/>
                </a:cubicBezTo>
                <a:cubicBezTo>
                  <a:pt x="1501868" y="2203959"/>
                  <a:pt x="1438371" y="2222799"/>
                  <a:pt x="1555844" y="2183642"/>
                </a:cubicBezTo>
                <a:cubicBezTo>
                  <a:pt x="1555845" y="2183642"/>
                  <a:pt x="1637730" y="2156347"/>
                  <a:pt x="1637731" y="2156346"/>
                </a:cubicBezTo>
                <a:cubicBezTo>
                  <a:pt x="1651379" y="2147248"/>
                  <a:pt x="1664003" y="2136386"/>
                  <a:pt x="1678674" y="2129051"/>
                </a:cubicBezTo>
                <a:cubicBezTo>
                  <a:pt x="1691541" y="2122617"/>
                  <a:pt x="1707042" y="2122390"/>
                  <a:pt x="1719618" y="2115403"/>
                </a:cubicBezTo>
                <a:cubicBezTo>
                  <a:pt x="1719636" y="2115393"/>
                  <a:pt x="1821967" y="2047169"/>
                  <a:pt x="1842447" y="2033516"/>
                </a:cubicBezTo>
                <a:cubicBezTo>
                  <a:pt x="1856095" y="2024417"/>
                  <a:pt x="1867830" y="2011408"/>
                  <a:pt x="1883391" y="2006221"/>
                </a:cubicBezTo>
                <a:cubicBezTo>
                  <a:pt x="1897039" y="2001672"/>
                  <a:pt x="1911758" y="1999559"/>
                  <a:pt x="1924334" y="1992573"/>
                </a:cubicBezTo>
                <a:cubicBezTo>
                  <a:pt x="1953011" y="1976641"/>
                  <a:pt x="1975099" y="1948356"/>
                  <a:pt x="2006221" y="1937982"/>
                </a:cubicBezTo>
                <a:lnTo>
                  <a:pt x="2088107" y="1910687"/>
                </a:lnTo>
                <a:cubicBezTo>
                  <a:pt x="2101755" y="1901588"/>
                  <a:pt x="2118249" y="1895735"/>
                  <a:pt x="2129050" y="1883391"/>
                </a:cubicBezTo>
                <a:cubicBezTo>
                  <a:pt x="2186034" y="1818266"/>
                  <a:pt x="2185166" y="1796929"/>
                  <a:pt x="2210937" y="1719618"/>
                </a:cubicBezTo>
                <a:lnTo>
                  <a:pt x="2238232" y="1637731"/>
                </a:lnTo>
                <a:cubicBezTo>
                  <a:pt x="2257506" y="1560636"/>
                  <a:pt x="2248201" y="1601533"/>
                  <a:pt x="2265528" y="1514902"/>
                </a:cubicBezTo>
                <a:cubicBezTo>
                  <a:pt x="2270077" y="1451212"/>
                  <a:pt x="2272822" y="1387368"/>
                  <a:pt x="2279176" y="1323833"/>
                </a:cubicBezTo>
                <a:cubicBezTo>
                  <a:pt x="2281930" y="1296298"/>
                  <a:pt x="2287874" y="1269172"/>
                  <a:pt x="2292824" y="1241946"/>
                </a:cubicBezTo>
                <a:cubicBezTo>
                  <a:pt x="2299861" y="1203244"/>
                  <a:pt x="2309165" y="1157455"/>
                  <a:pt x="2320119" y="1119116"/>
                </a:cubicBezTo>
                <a:cubicBezTo>
                  <a:pt x="2324071" y="1105284"/>
                  <a:pt x="2329815" y="1092005"/>
                  <a:pt x="2333767" y="1078173"/>
                </a:cubicBezTo>
                <a:cubicBezTo>
                  <a:pt x="2375023" y="933780"/>
                  <a:pt x="2309839" y="1136310"/>
                  <a:pt x="2374710" y="941696"/>
                </a:cubicBezTo>
                <a:lnTo>
                  <a:pt x="2388358" y="900752"/>
                </a:lnTo>
                <a:cubicBezTo>
                  <a:pt x="2392907" y="859809"/>
                  <a:pt x="2396180" y="818703"/>
                  <a:pt x="2402006" y="777922"/>
                </a:cubicBezTo>
                <a:cubicBezTo>
                  <a:pt x="2405286" y="754959"/>
                  <a:pt x="2411840" y="732565"/>
                  <a:pt x="2415653" y="709684"/>
                </a:cubicBezTo>
                <a:cubicBezTo>
                  <a:pt x="2420941" y="677953"/>
                  <a:pt x="2424409" y="645943"/>
                  <a:pt x="2429301" y="614149"/>
                </a:cubicBezTo>
                <a:cubicBezTo>
                  <a:pt x="2455539" y="443606"/>
                  <a:pt x="2430822" y="629278"/>
                  <a:pt x="2456597" y="423081"/>
                </a:cubicBezTo>
                <a:cubicBezTo>
                  <a:pt x="2452048" y="322997"/>
                  <a:pt x="2450939" y="222698"/>
                  <a:pt x="2442949" y="122830"/>
                </a:cubicBezTo>
                <a:cubicBezTo>
                  <a:pt x="2441802" y="108490"/>
                  <a:pt x="2439473" y="92059"/>
                  <a:pt x="2429301" y="81887"/>
                </a:cubicBezTo>
                <a:cubicBezTo>
                  <a:pt x="2419129" y="71715"/>
                  <a:pt x="2401225" y="74673"/>
                  <a:pt x="2388358" y="68239"/>
                </a:cubicBezTo>
                <a:cubicBezTo>
                  <a:pt x="2373687" y="60903"/>
                  <a:pt x="2362404" y="47605"/>
                  <a:pt x="2347415" y="40943"/>
                </a:cubicBezTo>
                <a:cubicBezTo>
                  <a:pt x="2241825" y="-5986"/>
                  <a:pt x="2289808" y="37928"/>
                  <a:pt x="2251880" y="0"/>
                </a:cubicBezTo>
              </a:path>
            </a:pathLst>
          </a:cu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6"/>
          <p:cNvSpPr/>
          <p:nvPr/>
        </p:nvSpPr>
        <p:spPr>
          <a:xfrm>
            <a:off x="2444817" y="2944891"/>
            <a:ext cx="2504201" cy="286603"/>
          </a:xfrm>
          <a:custGeom>
            <a:avLst/>
            <a:gdLst>
              <a:gd name="connsiteX0" fmla="*/ 3248167 w 3248167"/>
              <a:gd name="connsiteY0" fmla="*/ 286603 h 286603"/>
              <a:gd name="connsiteX1" fmla="*/ 3193576 w 3248167"/>
              <a:gd name="connsiteY1" fmla="*/ 259308 h 286603"/>
              <a:gd name="connsiteX2" fmla="*/ 3070746 w 3248167"/>
              <a:gd name="connsiteY2" fmla="*/ 204717 h 286603"/>
              <a:gd name="connsiteX3" fmla="*/ 2906973 w 3248167"/>
              <a:gd name="connsiteY3" fmla="*/ 177421 h 286603"/>
              <a:gd name="connsiteX4" fmla="*/ 2852382 w 3248167"/>
              <a:gd name="connsiteY4" fmla="*/ 163773 h 286603"/>
              <a:gd name="connsiteX5" fmla="*/ 2756847 w 3248167"/>
              <a:gd name="connsiteY5" fmla="*/ 150126 h 286603"/>
              <a:gd name="connsiteX6" fmla="*/ 2702256 w 3248167"/>
              <a:gd name="connsiteY6" fmla="*/ 136478 h 286603"/>
              <a:gd name="connsiteX7" fmla="*/ 2565779 w 3248167"/>
              <a:gd name="connsiteY7" fmla="*/ 109182 h 286603"/>
              <a:gd name="connsiteX8" fmla="*/ 2511188 w 3248167"/>
              <a:gd name="connsiteY8" fmla="*/ 95535 h 286603"/>
              <a:gd name="connsiteX9" fmla="*/ 2470245 w 3248167"/>
              <a:gd name="connsiteY9" fmla="*/ 81887 h 286603"/>
              <a:gd name="connsiteX10" fmla="*/ 2183642 w 3248167"/>
              <a:gd name="connsiteY10" fmla="*/ 54591 h 286603"/>
              <a:gd name="connsiteX11" fmla="*/ 2101755 w 3248167"/>
              <a:gd name="connsiteY11" fmla="*/ 27296 h 286603"/>
              <a:gd name="connsiteX12" fmla="*/ 1746913 w 3248167"/>
              <a:gd name="connsiteY12" fmla="*/ 0 h 286603"/>
              <a:gd name="connsiteX13" fmla="*/ 1009934 w 3248167"/>
              <a:gd name="connsiteY13" fmla="*/ 13648 h 286603"/>
              <a:gd name="connsiteX14" fmla="*/ 955343 w 3248167"/>
              <a:gd name="connsiteY14" fmla="*/ 27296 h 286603"/>
              <a:gd name="connsiteX15" fmla="*/ 791570 w 3248167"/>
              <a:gd name="connsiteY15" fmla="*/ 54591 h 286603"/>
              <a:gd name="connsiteX16" fmla="*/ 600501 w 3248167"/>
              <a:gd name="connsiteY16" fmla="*/ 68239 h 286603"/>
              <a:gd name="connsiteX17" fmla="*/ 504967 w 3248167"/>
              <a:gd name="connsiteY17" fmla="*/ 81887 h 286603"/>
              <a:gd name="connsiteX18" fmla="*/ 286603 w 3248167"/>
              <a:gd name="connsiteY18" fmla="*/ 109182 h 286603"/>
              <a:gd name="connsiteX19" fmla="*/ 150125 w 3248167"/>
              <a:gd name="connsiteY19" fmla="*/ 150126 h 286603"/>
              <a:gd name="connsiteX20" fmla="*/ 68239 w 3248167"/>
              <a:gd name="connsiteY20" fmla="*/ 177421 h 286603"/>
              <a:gd name="connsiteX21" fmla="*/ 27295 w 3248167"/>
              <a:gd name="connsiteY21" fmla="*/ 191069 h 286603"/>
              <a:gd name="connsiteX22" fmla="*/ 0 w 3248167"/>
              <a:gd name="connsiteY22" fmla="*/ 218364 h 286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248167" h="286603">
                <a:moveTo>
                  <a:pt x="3248167" y="286603"/>
                </a:moveTo>
                <a:cubicBezTo>
                  <a:pt x="3229970" y="277505"/>
                  <a:pt x="3211240" y="269402"/>
                  <a:pt x="3193576" y="259308"/>
                </a:cubicBezTo>
                <a:cubicBezTo>
                  <a:pt x="3136298" y="226578"/>
                  <a:pt x="3154854" y="218735"/>
                  <a:pt x="3070746" y="204717"/>
                </a:cubicBezTo>
                <a:cubicBezTo>
                  <a:pt x="3016155" y="195618"/>
                  <a:pt x="2960665" y="190844"/>
                  <a:pt x="2906973" y="177421"/>
                </a:cubicBezTo>
                <a:cubicBezTo>
                  <a:pt x="2888776" y="172872"/>
                  <a:pt x="2870837" y="167128"/>
                  <a:pt x="2852382" y="163773"/>
                </a:cubicBezTo>
                <a:cubicBezTo>
                  <a:pt x="2820733" y="158019"/>
                  <a:pt x="2788496" y="155880"/>
                  <a:pt x="2756847" y="150126"/>
                </a:cubicBezTo>
                <a:cubicBezTo>
                  <a:pt x="2738392" y="146771"/>
                  <a:pt x="2720597" y="140408"/>
                  <a:pt x="2702256" y="136478"/>
                </a:cubicBezTo>
                <a:cubicBezTo>
                  <a:pt x="2656893" y="126757"/>
                  <a:pt x="2610787" y="120433"/>
                  <a:pt x="2565779" y="109182"/>
                </a:cubicBezTo>
                <a:cubicBezTo>
                  <a:pt x="2547582" y="104633"/>
                  <a:pt x="2529223" y="100688"/>
                  <a:pt x="2511188" y="95535"/>
                </a:cubicBezTo>
                <a:cubicBezTo>
                  <a:pt x="2497356" y="91583"/>
                  <a:pt x="2484520" y="83671"/>
                  <a:pt x="2470245" y="81887"/>
                </a:cubicBezTo>
                <a:cubicBezTo>
                  <a:pt x="2375019" y="69984"/>
                  <a:pt x="2183642" y="54591"/>
                  <a:pt x="2183642" y="54591"/>
                </a:cubicBezTo>
                <a:lnTo>
                  <a:pt x="2101755" y="27296"/>
                </a:lnTo>
                <a:cubicBezTo>
                  <a:pt x="1961450" y="-19472"/>
                  <a:pt x="2075223" y="14275"/>
                  <a:pt x="1746913" y="0"/>
                </a:cubicBezTo>
                <a:lnTo>
                  <a:pt x="1009934" y="13648"/>
                </a:lnTo>
                <a:cubicBezTo>
                  <a:pt x="991188" y="14294"/>
                  <a:pt x="973779" y="23839"/>
                  <a:pt x="955343" y="27296"/>
                </a:cubicBezTo>
                <a:cubicBezTo>
                  <a:pt x="900947" y="37495"/>
                  <a:pt x="846773" y="50648"/>
                  <a:pt x="791570" y="54591"/>
                </a:cubicBezTo>
                <a:lnTo>
                  <a:pt x="600501" y="68239"/>
                </a:lnTo>
                <a:lnTo>
                  <a:pt x="504967" y="81887"/>
                </a:lnTo>
                <a:cubicBezTo>
                  <a:pt x="432051" y="91002"/>
                  <a:pt x="358977" y="96023"/>
                  <a:pt x="286603" y="109182"/>
                </a:cubicBezTo>
                <a:cubicBezTo>
                  <a:pt x="241227" y="117432"/>
                  <a:pt x="192854" y="135883"/>
                  <a:pt x="150125" y="150126"/>
                </a:cubicBezTo>
                <a:lnTo>
                  <a:pt x="68239" y="177421"/>
                </a:lnTo>
                <a:cubicBezTo>
                  <a:pt x="54591" y="181970"/>
                  <a:pt x="37468" y="180896"/>
                  <a:pt x="27295" y="191069"/>
                </a:cubicBezTo>
                <a:lnTo>
                  <a:pt x="0" y="218364"/>
                </a:lnTo>
              </a:path>
            </a:pathLst>
          </a:cu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0402" y="2050869"/>
            <a:ext cx="4081114" cy="34137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5246" y="5428747"/>
            <a:ext cx="3628574" cy="2335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845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Button</a:t>
            </a:r>
            <a:endParaRPr lang="en-US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892" y="1562647"/>
            <a:ext cx="5358894" cy="5202145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0608" y="104503"/>
            <a:ext cx="5660096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039794" y="3286556"/>
            <a:ext cx="1100403" cy="1754326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mtClean="0">
                <a:solidFill>
                  <a:srgbClr val="FF0000"/>
                </a:solidFill>
              </a:rPr>
              <a:t>Input GPIO Pins are </a:t>
            </a:r>
            <a:r>
              <a:rPr lang="en-US" dirty="0" smtClean="0">
                <a:solidFill>
                  <a:srgbClr val="FF0000"/>
                </a:solidFill>
              </a:rPr>
              <a:t>Pulled High by default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05031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PWM Pins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91246"/>
            <a:ext cx="4305300" cy="4229100"/>
          </a:xfrm>
        </p:spPr>
      </p:pic>
    </p:spTree>
    <p:extLst>
      <p:ext uri="{BB962C8B-B14F-4D97-AF65-F5344CB8AC3E}">
        <p14:creationId xmlns:p14="http://schemas.microsoft.com/office/powerpoint/2010/main" val="11226497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Servo Motor</a:t>
            </a:r>
            <a:endParaRPr lang="en-US" b="1" dirty="0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099" y="1425788"/>
            <a:ext cx="5807529" cy="4096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7213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Operation of Servo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7370" y="1825625"/>
            <a:ext cx="8177259" cy="4351338"/>
          </a:xfrm>
        </p:spPr>
      </p:pic>
    </p:spTree>
    <p:extLst>
      <p:ext uri="{BB962C8B-B14F-4D97-AF65-F5344CB8AC3E}">
        <p14:creationId xmlns:p14="http://schemas.microsoft.com/office/powerpoint/2010/main" val="5643504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22546</TotalTime>
  <Words>84</Words>
  <Application>Microsoft Macintosh PowerPoint</Application>
  <PresentationFormat>Widescreen</PresentationFormat>
  <Paragraphs>27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Calibri</vt:lpstr>
      <vt:lpstr>Calibri Light</vt:lpstr>
      <vt:lpstr>Arial</vt:lpstr>
      <vt:lpstr>Office Theme</vt:lpstr>
      <vt:lpstr>ZAS Academy</vt:lpstr>
      <vt:lpstr>Day5 - Agenda</vt:lpstr>
      <vt:lpstr>Pi Pin Diagram</vt:lpstr>
      <vt:lpstr>Switch</vt:lpstr>
      <vt:lpstr>LED, Battery and Switch</vt:lpstr>
      <vt:lpstr>Button</vt:lpstr>
      <vt:lpstr>PWM Pins</vt:lpstr>
      <vt:lpstr>Servo Motor</vt:lpstr>
      <vt:lpstr>Operation of Servo</vt:lpstr>
      <vt:lpstr>Servo Connections</vt:lpstr>
      <vt:lpstr>Servo Code (servo.py)</vt:lpstr>
      <vt:lpstr>Servo Code (servo_no_jitter.py), (servo_go_to_angle.py)</vt:lpstr>
      <vt:lpstr>Servo Code (with library)</vt:lpstr>
      <vt:lpstr>Servo_with_library_2</vt:lpstr>
    </vt:vector>
  </TitlesOfParts>
  <LinksUpToDate>false</LinksUpToDate>
  <SharedDoc>false</SharedDoc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Fakruddin Mohammed</dc:creator>
  <cp:lastModifiedBy>fakruddin0510@hotmail.com</cp:lastModifiedBy>
  <cp:revision>449</cp:revision>
  <dcterms:created xsi:type="dcterms:W3CDTF">2020-01-28T06:57:28Z</dcterms:created>
  <dcterms:modified xsi:type="dcterms:W3CDTF">2020-10-07T07:23:38Z</dcterms:modified>
</cp:coreProperties>
</file>